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Дружина имени                                   </a:t>
            </a:r>
            <a:r>
              <a:rPr lang="ru-RU" b="1" dirty="0" err="1" smtClean="0">
                <a:solidFill>
                  <a:srgbClr val="FF0000"/>
                </a:solidFill>
              </a:rPr>
              <a:t>Газинура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Гафиятуллина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Сугушла\Desktop\Общая ДО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48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Наши Следопыты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Сугушла\Desktop\2-4 кл.Следопыт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681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Наши НАСЛЕДНИКИ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Сугушла\Desktop\5-8 кл.Наследн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048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ЧЛЕНЫ (АКТИВ) СОВЕТА ДРУЖИНЫ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Сугушла\Desktop\Члены совета дружи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0678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Дружина имени                                   Газинура Гафиятуллина</vt:lpstr>
      <vt:lpstr>Наши Следопыты </vt:lpstr>
      <vt:lpstr>Наши НАСЛЕДНИКИ</vt:lpstr>
      <vt:lpstr>ЧЛЕНЫ (АКТИВ) СОВЕТА ДРУЖИНЫ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Дружина имени                                   Газинура Гафиятуллина</dc:title>
  <dc:creator>Сугушла</dc:creator>
  <cp:lastModifiedBy>Сугушла</cp:lastModifiedBy>
  <cp:revision>1</cp:revision>
  <dcterms:created xsi:type="dcterms:W3CDTF">2014-12-15T10:15:32Z</dcterms:created>
  <dcterms:modified xsi:type="dcterms:W3CDTF">2014-12-15T10:29:18Z</dcterms:modified>
</cp:coreProperties>
</file>